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6" r:id="rId1"/>
  </p:sldMasterIdLst>
  <p:notesMasterIdLst>
    <p:notesMasterId r:id="rId4"/>
  </p:notesMasterIdLst>
  <p:sldIdLst>
    <p:sldId id="279" r:id="rId2"/>
    <p:sldId id="280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36AD-2E90-4AE1-B6A5-95A2D15F5476}" type="datetimeFigureOut">
              <a:rPr lang="en-US" smtClean="0"/>
              <a:t>3/9/2015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AD32-63F4-483F-A63F-F1F788A0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7AD32-63F4-483F-A63F-F1F788A03E9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07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7AD32-63F4-483F-A63F-F1F788A03E9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372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354429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7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1" y="548139"/>
            <a:ext cx="8490307" cy="552558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rgbClr val="175475"/>
                </a:solidFill>
                <a:latin typeface="Myriad Pro Semibold"/>
                <a:cs typeface="Myriad Pro Semi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2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61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pub/irs-pdf/p17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rs.gov/pub/irs-pdf/p17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Tax Dependents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Can Be Claimed as a Qualifying Child?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See </a:t>
            </a:r>
            <a:r>
              <a:rPr lang="en-US" dirty="0">
                <a:hlinkClick r:id="rId3"/>
              </a:rPr>
              <a:t>IRS Publication 17</a:t>
            </a:r>
            <a:r>
              <a:rPr lang="en-US" dirty="0"/>
              <a:t>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more information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.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" y="798793"/>
            <a:ext cx="9143244" cy="526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3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Tax Dependents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Who Can Be Claimed as a Qualifying Relative?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See </a:t>
            </a:r>
            <a:r>
              <a:rPr lang="en-US" dirty="0">
                <a:hlinkClick r:id="rId3"/>
              </a:rPr>
              <a:t>IRS Publication 17</a:t>
            </a:r>
            <a:r>
              <a:rPr lang="en-US" dirty="0"/>
              <a:t> </a:t>
            </a: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for more information</a:t>
            </a:r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" y="975767"/>
            <a:ext cx="9143244" cy="5260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3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Office PowerPoint</Application>
  <PresentationFormat>On-screen Show (4:3)</PresentationFormat>
  <Paragraphs>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Franklin Gothic Book</vt:lpstr>
      <vt:lpstr>Myriad Pro</vt:lpstr>
      <vt:lpstr>Myriad Pro Semibold</vt:lpstr>
      <vt:lpstr>12_Office Theme</vt:lpstr>
      <vt:lpstr>Determining Tax Dependents</vt:lpstr>
      <vt:lpstr>Determining Tax Dependents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2015-03-09T16:14:55Z</dcterms:created>
  <dcterms:modified xsi:type="dcterms:W3CDTF">2015-03-09T16:15:04Z</dcterms:modified>
</cp:coreProperties>
</file>