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36AD-2E90-4AE1-B6A5-95A2D15F5476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AD32-63F4-483F-A63F-F1F788A0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3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3120" y="2430868"/>
            <a:ext cx="7701598" cy="72136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 i="0" baseline="0">
                <a:solidFill>
                  <a:srgbClr val="175475"/>
                </a:solidFill>
                <a:latin typeface=""/>
              </a:defRPr>
            </a:lvl1pPr>
          </a:lstStyle>
          <a:p>
            <a:pPr lvl="0"/>
            <a:r>
              <a:rPr lang="en-US" dirty="0" smtClean="0"/>
              <a:t>Presentation Title Here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93120" y="3152228"/>
            <a:ext cx="7701598" cy="54927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Presentation Subtitle here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793120" y="46176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800" b="0" i="1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Author Here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93120" y="50875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354429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4003"/>
            <a:ext cx="8229600" cy="516966"/>
          </a:xfrm>
        </p:spPr>
        <p:txBody>
          <a:bodyPr/>
          <a:lstStyle>
            <a:lvl1pPr>
              <a:defRPr sz="2200" b="1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82" y="955964"/>
            <a:ext cx="8229600" cy="48657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875" y="6389925"/>
            <a:ext cx="5018925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7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668"/>
            <a:ext cx="7765978" cy="516966"/>
          </a:xfrm>
        </p:spPr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689763"/>
            <a:ext cx="8490307" cy="55255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75475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008" y="1378981"/>
            <a:ext cx="8229600" cy="44122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1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7826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7639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61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15FC-A8B6-4718-BABB-4F5309630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175475"/>
                </a:solidFill>
              </a:defRPr>
            </a:lvl1pPr>
            <a:lvl2pPr>
              <a:defRPr sz="2800">
                <a:solidFill>
                  <a:srgbClr val="175475"/>
                </a:solidFill>
              </a:defRPr>
            </a:lvl2pPr>
            <a:lvl3pPr>
              <a:defRPr sz="2400">
                <a:solidFill>
                  <a:srgbClr val="175475"/>
                </a:solidFill>
              </a:defRPr>
            </a:lvl3pPr>
            <a:lvl4pPr>
              <a:defRPr sz="2000">
                <a:solidFill>
                  <a:srgbClr val="175475"/>
                </a:solidFill>
              </a:defRPr>
            </a:lvl4pPr>
            <a:lvl5pPr>
              <a:defRPr sz="2000">
                <a:solidFill>
                  <a:srgbClr val="1754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1" y="97668"/>
            <a:ext cx="8229600" cy="516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734" y="955964"/>
            <a:ext cx="8378574" cy="494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4334" y="77120"/>
            <a:ext cx="46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175475"/>
                </a:solidFill>
                <a:latin typeface="Franklin Gothic Book" panose="020B0503020102020204" pitchFamily="34" charset="0"/>
              </a:defRPr>
            </a:lvl1pPr>
          </a:lstStyle>
          <a:p>
            <a:pPr algn="r" defTabSz="457200"/>
            <a:fld id="{7FFE15FC-A8B6-4718-BABB-4F5309630F6C}" type="slidenum">
              <a:rPr lang="en-US" smtClean="0"/>
              <a:pPr algn="r"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89" y="6374814"/>
            <a:ext cx="518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rgbClr val="175475"/>
          </a:solidFill>
          <a:latin typeface="Myriad Pro Semibold"/>
          <a:ea typeface="+mj-ea"/>
          <a:cs typeface="Myriad Pro Semibold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22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0874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Medicaid </a:t>
            </a:r>
            <a:r>
              <a:rPr lang="en-US" smtClean="0"/>
              <a:t>Household Rules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80" y="924206"/>
            <a:ext cx="7766361" cy="524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yondBasics_Master" id="{D3BA82F1-8E89-489F-A5D7-D941DB7ACB00}" vid="{5F79E6AA-C475-4E6F-A58D-7E0B834DE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777EB7A3EA074CAD249E7DD84B82A9" ma:contentTypeVersion="1" ma:contentTypeDescription="Create a new document." ma:contentTypeScope="" ma:versionID="a88f28a2f9603d458e0ebbf6e7856f75">
  <xsd:schema xmlns:xsd="http://www.w3.org/2001/XMLSchema" xmlns:xs="http://www.w3.org/2001/XMLSchema" xmlns:p="http://schemas.microsoft.com/office/2006/metadata/properties" xmlns:ns2="0b646d74-ba5a-43e3-bbcc-da84e771f3fd" targetNamespace="http://schemas.microsoft.com/office/2006/metadata/properties" ma:root="true" ma:fieldsID="e538bfce72c2215ffebc158582bc34cb" ns2:_="">
    <xsd:import namespace="0b646d74-ba5a-43e3-bbcc-da84e771f3f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46d74-ba5a-43e3-bbcc-da84e771f3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432446-2F37-412B-B665-25FC7C6315C2}"/>
</file>

<file path=customXml/itemProps2.xml><?xml version="1.0" encoding="utf-8"?>
<ds:datastoreItem xmlns:ds="http://schemas.openxmlformats.org/officeDocument/2006/customXml" ds:itemID="{38E6B89F-8838-48FA-8054-BCAA83F66BD4}"/>
</file>

<file path=customXml/itemProps3.xml><?xml version="1.0" encoding="utf-8"?>
<ds:datastoreItem xmlns:ds="http://schemas.openxmlformats.org/officeDocument/2006/customXml" ds:itemID="{F9561C1E-F424-4E03-BF4C-2A09CBA51FC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Myriad Pro</vt:lpstr>
      <vt:lpstr>Myriad Pro Semibold</vt:lpstr>
      <vt:lpstr>12_Office Theme</vt:lpstr>
      <vt:lpstr>Summary of Medicaid Household Rules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Halley Cloud</dc:creator>
  <cp:lastModifiedBy>Halley</cp:lastModifiedBy>
  <cp:revision>39</cp:revision>
  <dcterms:created xsi:type="dcterms:W3CDTF">2014-04-24T15:22:20Z</dcterms:created>
  <dcterms:modified xsi:type="dcterms:W3CDTF">2014-08-19T14:33:58Z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0x01010020777EB7A3EA074CAD249E7DD84B82A9</vt:lpwstr>
  </property>
  <property fmtid="{D5CDD505-2E9C-101B-9397-08002B2CF9AE}" pid="3" name="IsMyDocuments">
    <vt:bool>true</vt:bool>
  </property>
</Properties>
</file>