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8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36AD-2E90-4AE1-B6A5-95A2D15F5476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AD32-63F4-483F-A63F-F1F788A0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354429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7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689763"/>
            <a:ext cx="8490307" cy="55255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75475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61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Calculate the Premium Tax Credit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01" y="1068946"/>
            <a:ext cx="8083997" cy="457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26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777EB7A3EA074CAD249E7DD84B82A9" ma:contentTypeVersion="1" ma:contentTypeDescription="Create a new document." ma:contentTypeScope="" ma:versionID="a88f28a2f9603d458e0ebbf6e7856f75">
  <xsd:schema xmlns:xsd="http://www.w3.org/2001/XMLSchema" xmlns:xs="http://www.w3.org/2001/XMLSchema" xmlns:p="http://schemas.microsoft.com/office/2006/metadata/properties" xmlns:ns2="0b646d74-ba5a-43e3-bbcc-da84e771f3fd" targetNamespace="http://schemas.microsoft.com/office/2006/metadata/properties" ma:root="true" ma:fieldsID="e538bfce72c2215ffebc158582bc34cb" ns2:_="">
    <xsd:import namespace="0b646d74-ba5a-43e3-bbcc-da84e771f3f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46d74-ba5a-43e3-bbcc-da84e771f3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9561C1E-F424-4E03-BF4C-2A09CBA51F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E6B89F-8838-48FA-8054-BCAA83F66BD4}">
  <ds:schemaRefs>
    <ds:schemaRef ds:uri="http://schemas.microsoft.com/office/2006/documentManagement/types"/>
    <ds:schemaRef ds:uri="0b646d74-ba5a-43e3-bbcc-da84e771f3fd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4A6A0D2-72F9-4D65-809A-4773AFFCB2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46d74-ba5a-43e3-bbcc-da84e771f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Myriad Pro</vt:lpstr>
      <vt:lpstr>Myriad Pro Semibold</vt:lpstr>
      <vt:lpstr>12_Office Theme</vt:lpstr>
      <vt:lpstr>How to Calculate the Premium Tax Credit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Halley Cloud</dc:creator>
  <cp:lastModifiedBy>January Angeles</cp:lastModifiedBy>
  <cp:revision>42</cp:revision>
  <dcterms:created xsi:type="dcterms:W3CDTF">2014-04-24T15:22:20Z</dcterms:created>
  <dcterms:modified xsi:type="dcterms:W3CDTF">2014-09-15T18:53:52Z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0x01010020777EB7A3EA074CAD249E7DD84B82A9</vt:lpwstr>
  </property>
  <property fmtid="{D5CDD505-2E9C-101B-9397-08002B2CF9AE}" pid="3" name="IsMyDocuments">
    <vt:bool>true</vt:bool>
  </property>
</Properties>
</file>