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303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FFD243"/>
    <a:srgbClr val="CC6600"/>
    <a:srgbClr val="C0C0C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90517CF-0163-41B2-AA8F-8DD6F4AFAE15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AC451EA-2C88-4D16-A5B0-5D961AF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3120" y="2430868"/>
            <a:ext cx="7701598" cy="72136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4000" b="1" i="0" baseline="0">
                <a:solidFill>
                  <a:srgbClr val="175475"/>
                </a:solidFill>
                <a:latin typeface=""/>
              </a:defRPr>
            </a:lvl1pPr>
          </a:lstStyle>
          <a:p>
            <a:pPr lvl="0"/>
            <a:r>
              <a:rPr lang="en-US" dirty="0" smtClean="0"/>
              <a:t>Presentation Title Here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93120" y="3152228"/>
            <a:ext cx="7701598" cy="54927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Presentation Subtitle here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793120" y="46176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800" b="0" i="1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Author Here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93120" y="50875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Month XX, 20XX</a:t>
            </a:r>
          </a:p>
        </p:txBody>
      </p:sp>
    </p:spTree>
    <p:extLst>
      <p:ext uri="{BB962C8B-B14F-4D97-AF65-F5344CB8AC3E}">
        <p14:creationId xmlns:p14="http://schemas.microsoft.com/office/powerpoint/2010/main" val="2336597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2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3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4003"/>
            <a:ext cx="8229600" cy="516966"/>
          </a:xfrm>
        </p:spPr>
        <p:txBody>
          <a:bodyPr/>
          <a:lstStyle>
            <a:lvl1pPr>
              <a:defRPr sz="2200" b="1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82" y="955964"/>
            <a:ext cx="8229600" cy="48657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7875" y="6389925"/>
            <a:ext cx="5018925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01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7668"/>
            <a:ext cx="7765978" cy="516966"/>
          </a:xfrm>
        </p:spPr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689763"/>
            <a:ext cx="8490307" cy="55255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75475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008" y="1378981"/>
            <a:ext cx="8229600" cy="44122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1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7826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67639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86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1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15FC-A8B6-4718-BABB-4F5309630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7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0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175475"/>
                </a:solidFill>
              </a:defRPr>
            </a:lvl1pPr>
            <a:lvl2pPr>
              <a:defRPr sz="2800">
                <a:solidFill>
                  <a:srgbClr val="175475"/>
                </a:solidFill>
              </a:defRPr>
            </a:lvl2pPr>
            <a:lvl3pPr>
              <a:defRPr sz="2400">
                <a:solidFill>
                  <a:srgbClr val="175475"/>
                </a:solidFill>
              </a:defRPr>
            </a:lvl3pPr>
            <a:lvl4pPr>
              <a:defRPr sz="2000">
                <a:solidFill>
                  <a:srgbClr val="175475"/>
                </a:solidFill>
              </a:defRPr>
            </a:lvl4pPr>
            <a:lvl5pPr>
              <a:defRPr sz="2000">
                <a:solidFill>
                  <a:srgbClr val="17547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1" y="97668"/>
            <a:ext cx="8229600" cy="516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734" y="955964"/>
            <a:ext cx="8378574" cy="494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94334" y="77120"/>
            <a:ext cx="46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175475"/>
                </a:solidFill>
                <a:latin typeface="Franklin Gothic Book" panose="020B0503020102020204" pitchFamily="34" charset="0"/>
              </a:defRPr>
            </a:lvl1pPr>
          </a:lstStyle>
          <a:p>
            <a:pPr algn="r" defTabSz="457200"/>
            <a:fld id="{7FFE15FC-A8B6-4718-BABB-4F5309630F6C}" type="slidenum">
              <a:rPr lang="en-US" smtClean="0"/>
              <a:pPr algn="r" defTabSz="4572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889" y="6374814"/>
            <a:ext cx="5188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9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>
          <a:solidFill>
            <a:srgbClr val="175475"/>
          </a:solidFill>
          <a:latin typeface="Myriad Pro Semibold"/>
          <a:ea typeface="+mj-ea"/>
          <a:cs typeface="Myriad Pro Semibold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22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0874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6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Essential Health Benefits (EHBs)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5" y="869383"/>
            <a:ext cx="7953716" cy="53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yondBasics_Master" id="{D3BA82F1-8E89-489F-A5D7-D941DB7ACB00}" vid="{5F79E6AA-C475-4E6F-A58D-7E0B834DE4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08BD39215763409D9A9821B7F1EB37" ma:contentTypeVersion="1" ma:contentTypeDescription="Create a new document." ma:contentTypeScope="" ma:versionID="1210f15d7e9dc9e4a9709f3c792e9352">
  <xsd:schema xmlns:xsd="http://www.w3.org/2001/XMLSchema" xmlns:xs="http://www.w3.org/2001/XMLSchema" xmlns:p="http://schemas.microsoft.com/office/2006/metadata/properties" xmlns:ns3="1c61c4f5-ee79-4701-bc34-18a568ff6cfe" targetNamespace="http://schemas.microsoft.com/office/2006/metadata/properties" ma:root="true" ma:fieldsID="b7f48b5f7d5b8c03cfb6778ab7185e95" ns3:_="">
    <xsd:import namespace="1c61c4f5-ee79-4701-bc34-18a568ff6cfe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1c4f5-ee79-4701-bc34-18a568ff6c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3E6FEB-6BC2-41FF-8D80-2ED1FE713F88}">
  <ds:schemaRefs>
    <ds:schemaRef ds:uri="http://purl.org/dc/dcmitype/"/>
    <ds:schemaRef ds:uri="http://schemas.openxmlformats.org/package/2006/metadata/core-properties"/>
    <ds:schemaRef ds:uri="1c61c4f5-ee79-4701-bc34-18a568ff6cfe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CDC1A79-52A6-401F-BC25-2870B67442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1A5BCB-053D-45BB-98EF-418BE2BB5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61c4f5-ee79-4701-bc34-18a568ff6c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2382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Myriad Pro</vt:lpstr>
      <vt:lpstr>Myriad Pro Semibold</vt:lpstr>
      <vt:lpstr>12_Office Theme</vt:lpstr>
      <vt:lpstr>Ten Essential Health Benefits (EHBs)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Draft 1</dc:title>
  <dc:creator>Halley Cloud</dc:creator>
  <cp:lastModifiedBy>Halley</cp:lastModifiedBy>
  <cp:revision>86</cp:revision>
  <cp:lastPrinted>2014-08-05T15:20:52Z</cp:lastPrinted>
  <dcterms:created xsi:type="dcterms:W3CDTF">2014-05-14T16:18:30Z</dcterms:created>
  <dcterms:modified xsi:type="dcterms:W3CDTF">2014-09-12T15:47:04Z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0x01010020777EB7A3EA074CAD249E7DD84B82A9</vt:lpwstr>
  </property>
</Properties>
</file>