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36AD-2E90-4AE1-B6A5-95A2D15F547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AD32-63F4-483F-A63F-F1F788A0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7AD32-63F4-483F-A63F-F1F788A03E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0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4429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Modified Adjusted Gross Income (MAGI)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95" y="1092703"/>
            <a:ext cx="8394209" cy="46725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77962" y="2373168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*</a:t>
            </a:r>
            <a:endParaRPr lang="en-US" dirty="0">
              <a:latin typeface="Myriad Pro" panose="020B05030304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6" y="6156899"/>
            <a:ext cx="5212532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08BD39215763409D9A9821B7F1EB37" ma:contentTypeVersion="1" ma:contentTypeDescription="Create a new document." ma:contentTypeScope="" ma:versionID="1210f15d7e9dc9e4a9709f3c792e9352">
  <xsd:schema xmlns:xsd="http://www.w3.org/2001/XMLSchema" xmlns:xs="http://www.w3.org/2001/XMLSchema" xmlns:p="http://schemas.microsoft.com/office/2006/metadata/properties" xmlns:ns3="1c61c4f5-ee79-4701-bc34-18a568ff6cfe" targetNamespace="http://schemas.microsoft.com/office/2006/metadata/properties" ma:root="true" ma:fieldsID="b7f48b5f7d5b8c03cfb6778ab7185e95" ns3:_="">
    <xsd:import namespace="1c61c4f5-ee79-4701-bc34-18a568ff6cf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1c4f5-ee79-4701-bc34-18a568ff6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915CAC-6B42-4DCC-A7A9-74828C509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1c4f5-ee79-4701-bc34-18a568ff6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61C1E-F424-4E03-BF4C-2A09CBA51F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6B89F-8838-48FA-8054-BCAA83F66BD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c61c4f5-ee79-4701-bc34-18a568ff6cf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1378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Calculating Modified Adjusted Gross Income (MAGI)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Halley Cloud</dc:creator>
  <cp:lastModifiedBy>Halley</cp:lastModifiedBy>
  <cp:revision>45</cp:revision>
  <dcterms:created xsi:type="dcterms:W3CDTF">2014-04-24T15:22:20Z</dcterms:created>
  <dcterms:modified xsi:type="dcterms:W3CDTF">2014-09-12T15:50:28Z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0x01010020777EB7A3EA074CAD249E7DD84B82A9</vt:lpwstr>
  </property>
</Properties>
</file>