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6"/>
  </p:notesMasterIdLst>
  <p:sldIdLst>
    <p:sldId id="28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97" d="100"/>
          <a:sy n="97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1836AD-2E90-4AE1-B6A5-95A2D15F5476}" type="datetimeFigureOut">
              <a:rPr lang="en-US" smtClean="0"/>
              <a:t>9/22/2014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87AD32-63F4-483F-A63F-F1F788A03E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937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17"/>
          <p:cNvSpPr>
            <a:spLocks noGrp="1"/>
          </p:cNvSpPr>
          <p:nvPr>
            <p:ph type="body" sz="quarter" idx="10" hasCustomPrompt="1"/>
          </p:nvPr>
        </p:nvSpPr>
        <p:spPr>
          <a:xfrm>
            <a:off x="793120" y="2430868"/>
            <a:ext cx="7701598" cy="721360"/>
          </a:xfrm>
        </p:spPr>
        <p:txBody>
          <a:bodyPr>
            <a:noAutofit/>
          </a:bodyPr>
          <a:lstStyle>
            <a:lvl1pPr marL="0" indent="0" algn="ctr">
              <a:buFontTx/>
              <a:buNone/>
              <a:defRPr sz="4000" b="1" i="0" baseline="0">
                <a:solidFill>
                  <a:srgbClr val="175475"/>
                </a:solidFill>
                <a:latin typeface=""/>
              </a:defRPr>
            </a:lvl1pPr>
          </a:lstStyle>
          <a:p>
            <a:pPr lvl="0"/>
            <a:r>
              <a:rPr lang="en-US" dirty="0" smtClean="0"/>
              <a:t>Presentation Title Here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1" hasCustomPrompt="1"/>
          </p:nvPr>
        </p:nvSpPr>
        <p:spPr>
          <a:xfrm>
            <a:off x="793120" y="3152228"/>
            <a:ext cx="7701598" cy="549274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36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Presentation Subtitle here</a:t>
            </a:r>
          </a:p>
        </p:txBody>
      </p:sp>
      <p:sp>
        <p:nvSpPr>
          <p:cNvPr id="22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793120" y="46176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800" b="0" i="1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Author Here</a:t>
            </a:r>
          </a:p>
        </p:txBody>
      </p:sp>
      <p:sp>
        <p:nvSpPr>
          <p:cNvPr id="23" name="Text Placeholder 17"/>
          <p:cNvSpPr>
            <a:spLocks noGrp="1"/>
          </p:cNvSpPr>
          <p:nvPr>
            <p:ph type="body" sz="quarter" idx="13" hasCustomPrompt="1"/>
          </p:nvPr>
        </p:nvSpPr>
        <p:spPr>
          <a:xfrm>
            <a:off x="793120" y="5087560"/>
            <a:ext cx="7701598" cy="469900"/>
          </a:xfrm>
        </p:spPr>
        <p:txBody>
          <a:bodyPr lIns="0" tIns="0" rIns="0" bIns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400" b="0" i="0" baseline="0">
                <a:solidFill>
                  <a:srgbClr val="175475"/>
                </a:solidFill>
                <a:latin typeface="Franklin Gothic Book"/>
                <a:cs typeface="Franklin Gothic Book"/>
              </a:defRPr>
            </a:lvl1pPr>
          </a:lstStyle>
          <a:p>
            <a:pPr lvl="0"/>
            <a:r>
              <a:rPr lang="en-US" dirty="0" smtClean="0"/>
              <a:t>Month XX, 20XX</a:t>
            </a:r>
          </a:p>
        </p:txBody>
      </p:sp>
    </p:spTree>
    <p:extLst>
      <p:ext uri="{BB962C8B-B14F-4D97-AF65-F5344CB8AC3E}">
        <p14:creationId xmlns:p14="http://schemas.microsoft.com/office/powerpoint/2010/main" val="3544292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34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31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175475"/>
                </a:solidFill>
              </a:defRPr>
            </a:lvl1pPr>
            <a:lvl2pPr>
              <a:defRPr>
                <a:solidFill>
                  <a:srgbClr val="175475"/>
                </a:solidFill>
              </a:defRPr>
            </a:lvl2pPr>
            <a:lvl3pPr>
              <a:defRPr>
                <a:solidFill>
                  <a:srgbClr val="175475"/>
                </a:solidFill>
              </a:defRPr>
            </a:lvl3pPr>
            <a:lvl4pPr>
              <a:defRPr>
                <a:solidFill>
                  <a:srgbClr val="175475"/>
                </a:solidFill>
              </a:defRPr>
            </a:lvl4pPr>
            <a:lvl5pPr>
              <a:defRPr>
                <a:solidFill>
                  <a:srgbClr val="175475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242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4003"/>
            <a:ext cx="8229600" cy="516966"/>
          </a:xfrm>
        </p:spPr>
        <p:txBody>
          <a:bodyPr/>
          <a:lstStyle>
            <a:lvl1pPr>
              <a:defRPr sz="2200" b="1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82" y="955964"/>
            <a:ext cx="8229600" cy="4865716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67875" y="6389925"/>
            <a:ext cx="5018925" cy="365125"/>
          </a:xfrm>
        </p:spPr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69769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1" y="97668"/>
            <a:ext cx="7765978" cy="516966"/>
          </a:xfrm>
        </p:spPr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" y="689763"/>
            <a:ext cx="8490307" cy="552558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rgbClr val="175475"/>
                </a:solidFill>
                <a:latin typeface="Franklin Gothic Medium"/>
                <a:cs typeface="Franklin Gothic Medium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008" y="1378981"/>
            <a:ext cx="8229600" cy="4412220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719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567826"/>
            <a:ext cx="7772400" cy="1362075"/>
          </a:xfrm>
        </p:spPr>
        <p:txBody>
          <a:bodyPr anchor="t"/>
          <a:lstStyle>
            <a:lvl1pPr algn="ctr">
              <a:defRPr sz="4000" b="1" cap="all">
                <a:solidFill>
                  <a:srgbClr val="17547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067639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75619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55964"/>
            <a:ext cx="4038600" cy="5170199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7808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75475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FE15FC-A8B6-4718-BABB-4F5309630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46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124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212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175475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rgbClr val="175475"/>
                </a:solidFill>
              </a:defRPr>
            </a:lvl1pPr>
            <a:lvl2pPr>
              <a:defRPr sz="2800">
                <a:solidFill>
                  <a:srgbClr val="175475"/>
                </a:solidFill>
              </a:defRPr>
            </a:lvl2pPr>
            <a:lvl3pPr>
              <a:defRPr sz="2400">
                <a:solidFill>
                  <a:srgbClr val="175475"/>
                </a:solidFill>
              </a:defRPr>
            </a:lvl3pPr>
            <a:lvl4pPr>
              <a:defRPr sz="2000">
                <a:solidFill>
                  <a:srgbClr val="175475"/>
                </a:solidFill>
              </a:defRPr>
            </a:lvl4pPr>
            <a:lvl5pPr>
              <a:defRPr sz="2000">
                <a:solidFill>
                  <a:srgbClr val="175475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175475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/>
            <a:fld id="{7FFE15FC-A8B6-4718-BABB-4F5309630F6C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246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1" y="97668"/>
            <a:ext cx="8229600" cy="5169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4734" y="955964"/>
            <a:ext cx="8378574" cy="49467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94334" y="77120"/>
            <a:ext cx="46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175475"/>
                </a:solidFill>
                <a:latin typeface="Franklin Gothic Book" panose="020B0503020102020204" pitchFamily="34" charset="0"/>
              </a:defRPr>
            </a:lvl1pPr>
          </a:lstStyle>
          <a:p>
            <a:pPr algn="r" defTabSz="457200"/>
            <a:fld id="{7FFE15FC-A8B6-4718-BABB-4F5309630F6C}" type="slidenum">
              <a:rPr lang="en-US" smtClean="0"/>
              <a:pPr algn="r" defTabSz="457200"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889" y="6374814"/>
            <a:ext cx="51884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2200" b="1" i="0" kern="1200">
          <a:solidFill>
            <a:srgbClr val="175475"/>
          </a:solidFill>
          <a:latin typeface="Myriad Pro Semibold"/>
          <a:ea typeface="+mj-ea"/>
          <a:cs typeface="Myriad Pro Semibold"/>
        </a:defRPr>
      </a:lvl1pPr>
    </p:titleStyle>
    <p:bodyStyle>
      <a:lvl1pPr marL="2333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400" kern="1200">
          <a:solidFill>
            <a:schemeClr val="tx1"/>
          </a:solidFill>
          <a:latin typeface="Franklin Gothic Book"/>
          <a:ea typeface="+mn-ea"/>
          <a:cs typeface="Franklin Gothic Book"/>
        </a:defRPr>
      </a:lvl1pPr>
      <a:lvl2pPr marL="690563" indent="-233363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2200" kern="1200">
          <a:solidFill>
            <a:schemeClr val="tx1"/>
          </a:solidFill>
          <a:latin typeface="Myriad Pro"/>
          <a:ea typeface="+mn-ea"/>
          <a:cs typeface="Myriad Pro"/>
        </a:defRPr>
      </a:lvl2pPr>
      <a:lvl3pPr marL="10874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46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173038" algn="l" defTabSz="4572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</a:t>
            </a:r>
            <a:r>
              <a:rPr lang="en-US" smtClean="0"/>
              <a:t>Determine An </a:t>
            </a:r>
            <a:r>
              <a:rPr lang="en-US" dirty="0" smtClean="0"/>
              <a:t>Individual’s </a:t>
            </a:r>
            <a:r>
              <a:rPr lang="en-US" smtClean="0"/>
              <a:t>Medicaid Household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42" y="840973"/>
            <a:ext cx="8096185" cy="547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2031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eyondBasics_Master" id="{D3BA82F1-8E89-489F-A5D7-D941DB7ACB00}" vid="{5F79E6AA-C475-4E6F-A58D-7E0B834DE4D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777EB7A3EA074CAD249E7DD84B82A9" ma:contentTypeVersion="1" ma:contentTypeDescription="Create a new document." ma:contentTypeScope="" ma:versionID="a88f28a2f9603d458e0ebbf6e7856f75">
  <xsd:schema xmlns:xsd="http://www.w3.org/2001/XMLSchema" xmlns:xs="http://www.w3.org/2001/XMLSchema" xmlns:p="http://schemas.microsoft.com/office/2006/metadata/properties" xmlns:ns2="0b646d74-ba5a-43e3-bbcc-da84e771f3fd" targetNamespace="http://schemas.microsoft.com/office/2006/metadata/properties" ma:root="true" ma:fieldsID="e538bfce72c2215ffebc158582bc34cb" ns2:_="">
    <xsd:import namespace="0b646d74-ba5a-43e3-bbcc-da84e771f3fd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646d74-ba5a-43e3-bbcc-da84e771f3f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E6B89F-8838-48FA-8054-BCAA83F66BD4}">
  <ds:schemaRefs>
    <ds:schemaRef ds:uri="0b646d74-ba5a-43e3-bbcc-da84e771f3fd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9561C1E-F424-4E03-BF4C-2A09CBA51F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78B80-BF10-4F37-9DE2-0045D4FE3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646d74-ba5a-43e3-bbcc-da84e771f3f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1264</TotalTime>
  <Words>7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Franklin Gothic Book</vt:lpstr>
      <vt:lpstr>Franklin Gothic Medium</vt:lpstr>
      <vt:lpstr>Myriad Pro</vt:lpstr>
      <vt:lpstr>Myriad Pro Semibold</vt:lpstr>
      <vt:lpstr>12_Office Theme</vt:lpstr>
      <vt:lpstr>How to Determine An Individual’s Medicaid Household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Halley Cloud</dc:creator>
  <cp:lastModifiedBy>Halley</cp:lastModifiedBy>
  <cp:revision>46</cp:revision>
  <dcterms:created xsi:type="dcterms:W3CDTF">2014-04-24T15:22:20Z</dcterms:created>
  <dcterms:modified xsi:type="dcterms:W3CDTF">2014-09-22T20:05:51Z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MyDocuments">
    <vt:bool>true</vt:bool>
  </property>
  <property fmtid="{D5CDD505-2E9C-101B-9397-08002B2CF9AE}" pid="3" name="ContentTypeId">
    <vt:lpwstr>0x01010020777EB7A3EA074CAD249E7DD84B82A9</vt:lpwstr>
  </property>
</Properties>
</file>